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315" r:id="rId2"/>
    <p:sldId id="292" r:id="rId3"/>
    <p:sldId id="276" r:id="rId4"/>
    <p:sldId id="277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316" r:id="rId15"/>
    <p:sldId id="264" r:id="rId16"/>
    <p:sldId id="273" r:id="rId17"/>
    <p:sldId id="272" r:id="rId18"/>
    <p:sldId id="278" r:id="rId19"/>
    <p:sldId id="279" r:id="rId20"/>
    <p:sldId id="280" r:id="rId21"/>
    <p:sldId id="281" r:id="rId22"/>
    <p:sldId id="282" r:id="rId23"/>
    <p:sldId id="275" r:id="rId24"/>
    <p:sldId id="274" r:id="rId25"/>
    <p:sldId id="293" r:id="rId26"/>
    <p:sldId id="294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7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anum Gothic" panose="020B0600000101010101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Nanum Gothic Bold" panose="020B0600000101010101" charset="-127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7CF"/>
    <a:srgbClr val="5034C4"/>
    <a:srgbClr val="FFFFFF"/>
    <a:srgbClr val="CBE9EC"/>
    <a:srgbClr val="745ED0"/>
    <a:srgbClr val="9B98A6"/>
    <a:srgbClr val="62549C"/>
    <a:srgbClr val="BEB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6F547-DEE0-4348-9167-854311B49364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E0FCB-A830-4A39-8D87-B030D4E59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9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9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0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68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3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1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8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회원관리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900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23679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648200" y="5676900"/>
            <a:ext cx="762000" cy="5908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57121"/>
            <a:ext cx="5715798" cy="4706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아이디 찾기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450937" y="5972326"/>
            <a:ext cx="1940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9753600" y="2560929"/>
            <a:ext cx="5562600" cy="1210971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3"/>
          <p:cNvSpPr txBox="1"/>
          <p:nvPr/>
        </p:nvSpPr>
        <p:spPr>
          <a:xfrm>
            <a:off x="10134331" y="2741477"/>
            <a:ext cx="44870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아이디 찾기 버튼 클릭 시 이메일 또는 휴대폰 번호를 통해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아이디를 찾을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763" y="4190595"/>
            <a:ext cx="4439270" cy="363905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000999" y="4826484"/>
            <a:ext cx="4601963" cy="184101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787416" y="4826484"/>
            <a:ext cx="4601963" cy="184101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59971"/>
            <a:ext cx="8945021" cy="29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6" y="3848100"/>
            <a:ext cx="6612468" cy="54102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797690" y="5676899"/>
            <a:ext cx="8381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7690" y="6438900"/>
            <a:ext cx="1571624" cy="4811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547923"/>
            <a:ext cx="6096000" cy="456624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1887201" y="6462867"/>
            <a:ext cx="10667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11064" y="2947851"/>
            <a:ext cx="1341979" cy="6858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962900" y="2703948"/>
            <a:ext cx="990600" cy="914399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106874" y="2689756"/>
            <a:ext cx="2084916" cy="10668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아이디 찾기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940690" y="4076700"/>
            <a:ext cx="5593710" cy="2057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7"/>
          <p:cNvGrpSpPr/>
          <p:nvPr/>
        </p:nvGrpSpPr>
        <p:grpSpPr>
          <a:xfrm>
            <a:off x="10362851" y="8721611"/>
            <a:ext cx="4496149" cy="841489"/>
            <a:chOff x="0" y="0"/>
            <a:chExt cx="1636390" cy="1827954"/>
          </a:xfrm>
        </p:grpSpPr>
        <p:sp>
          <p:nvSpPr>
            <p:cNvPr id="2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5" name="TextBox 13"/>
          <p:cNvSpPr txBox="1"/>
          <p:nvPr/>
        </p:nvSpPr>
        <p:spPr>
          <a:xfrm>
            <a:off x="10743582" y="8902159"/>
            <a:ext cx="374971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이름과 이메일을 통해 찾은 본인의 아이디입니다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26" name="직선 화살표 연결선 25"/>
          <p:cNvCxnSpPr>
            <a:endCxn id="7" idx="1"/>
          </p:cNvCxnSpPr>
          <p:nvPr/>
        </p:nvCxnSpPr>
        <p:spPr>
          <a:xfrm>
            <a:off x="7239000" y="6379029"/>
            <a:ext cx="2438400" cy="45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15" y="3371554"/>
            <a:ext cx="4734586" cy="52299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9879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469119" y="5880463"/>
            <a:ext cx="855481" cy="40603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비밀번호 찾기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324600" y="6057900"/>
            <a:ext cx="1940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7"/>
          <p:cNvGrpSpPr/>
          <p:nvPr/>
        </p:nvGrpSpPr>
        <p:grpSpPr>
          <a:xfrm>
            <a:off x="12192000" y="5075529"/>
            <a:ext cx="5562600" cy="1210971"/>
            <a:chOff x="0" y="0"/>
            <a:chExt cx="1636390" cy="182795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2572731" y="5256077"/>
            <a:ext cx="44870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비밀번호 찾기 버튼 클릭 시 아이디와 이름을 통해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비밀번호를 찾을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73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88" y="1626705"/>
            <a:ext cx="11512512" cy="1787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77" y="4245184"/>
            <a:ext cx="3277057" cy="32291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2" y="3590113"/>
            <a:ext cx="5439534" cy="582058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69196" y="5646394"/>
            <a:ext cx="626404" cy="4115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69196" y="6286500"/>
            <a:ext cx="702604" cy="4049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209924" y="6134100"/>
            <a:ext cx="1058276" cy="38813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76800" y="2901031"/>
            <a:ext cx="1212888" cy="4572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19285" y="2695454"/>
            <a:ext cx="1045103" cy="689082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51892" y="2695454"/>
            <a:ext cx="1527741" cy="689082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비밀번호 찾기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9906000" y="7353300"/>
            <a:ext cx="4496149" cy="841489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0" name="TextBox 13"/>
          <p:cNvSpPr txBox="1"/>
          <p:nvPr/>
        </p:nvSpPr>
        <p:spPr>
          <a:xfrm>
            <a:off x="10286731" y="7533848"/>
            <a:ext cx="374971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아이디와 이름을 통해 찾은 본인의 비밀번호입니다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270330" y="6048388"/>
            <a:ext cx="4903247" cy="9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280764" y="3534222"/>
            <a:ext cx="3805836" cy="2325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48600" y="5934500"/>
            <a:ext cx="9579397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상품 관리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016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10577"/>
            <a:ext cx="10287000" cy="832872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117595" y="2819521"/>
            <a:ext cx="4433752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442043" y="2960233"/>
            <a:ext cx="39354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상품의 카테고리 기준을 필터링하여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86200" y="1219321"/>
            <a:ext cx="3813267" cy="8200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7423" y="2590921"/>
            <a:ext cx="2658291" cy="8200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7699467" y="1554234"/>
            <a:ext cx="4418127" cy="1646287"/>
          </a:xfrm>
          <a:prstGeom prst="bentConnector3">
            <a:avLst>
              <a:gd name="adj1" fmla="val 6951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>
            <a:off x="3265714" y="2960233"/>
            <a:ext cx="8621486" cy="3212088"/>
          </a:xfrm>
          <a:prstGeom prst="bentConnector3">
            <a:avLst>
              <a:gd name="adj1" fmla="val 56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7"/>
          <p:cNvGrpSpPr/>
          <p:nvPr/>
        </p:nvGrpSpPr>
        <p:grpSpPr>
          <a:xfrm>
            <a:off x="12039600" y="5879210"/>
            <a:ext cx="4151703" cy="750311"/>
            <a:chOff x="0" y="0"/>
            <a:chExt cx="1636390" cy="1827954"/>
          </a:xfrm>
        </p:grpSpPr>
        <p:sp>
          <p:nvSpPr>
            <p:cNvPr id="3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9" name="TextBox 13"/>
          <p:cNvSpPr txBox="1"/>
          <p:nvPr/>
        </p:nvSpPr>
        <p:spPr>
          <a:xfrm>
            <a:off x="12364049" y="6019922"/>
            <a:ext cx="428624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상품의 정렬 기준을 선택하여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03184"/>
            <a:ext cx="9585947" cy="3456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" y="5380286"/>
            <a:ext cx="9461864" cy="380531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96752" y="2856093"/>
            <a:ext cx="4438648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262320" y="3046254"/>
            <a:ext cx="442548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한 페이지당 보이는 상품의 개수를 조절할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96400" y="1702767"/>
            <a:ext cx="1062446" cy="46893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62400" y="8648700"/>
            <a:ext cx="3429000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0958940" y="2539970"/>
            <a:ext cx="1004463" cy="691279"/>
          </a:xfrm>
          <a:prstGeom prst="bentConnector3">
            <a:avLst>
              <a:gd name="adj1" fmla="val 5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flipV="1">
            <a:off x="7391400" y="7890177"/>
            <a:ext cx="4334583" cy="10280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7"/>
          <p:cNvGrpSpPr/>
          <p:nvPr/>
        </p:nvGrpSpPr>
        <p:grpSpPr>
          <a:xfrm>
            <a:off x="11772303" y="7505700"/>
            <a:ext cx="4915497" cy="750311"/>
            <a:chOff x="0" y="0"/>
            <a:chExt cx="1636390" cy="1827954"/>
          </a:xfrm>
        </p:grpSpPr>
        <p:sp>
          <p:nvSpPr>
            <p:cNvPr id="3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9" name="TextBox 13"/>
          <p:cNvSpPr txBox="1"/>
          <p:nvPr/>
        </p:nvSpPr>
        <p:spPr>
          <a:xfrm>
            <a:off x="12096752" y="7646412"/>
            <a:ext cx="4286248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상품의 목록을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페이지네이션을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통해 나눠서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046" y="1475206"/>
            <a:ext cx="941789" cy="9240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20" y="2084624"/>
            <a:ext cx="5213333" cy="604955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54437" y="2574447"/>
            <a:ext cx="4433752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78885" y="2715159"/>
            <a:ext cx="39354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 클릭 시 상품 상세보기 페이지로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14400" y="2164416"/>
            <a:ext cx="5562600" cy="38390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flipV="1">
            <a:off x="6470469" y="2949603"/>
            <a:ext cx="2825931" cy="988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696323" y="5089048"/>
            <a:ext cx="2475877" cy="8446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3"/>
          </p:cNvCxnSpPr>
          <p:nvPr/>
        </p:nvCxnSpPr>
        <p:spPr>
          <a:xfrm>
            <a:off x="6172200" y="5511373"/>
            <a:ext cx="1943073" cy="1617176"/>
          </a:xfrm>
          <a:prstGeom prst="bentConnector3">
            <a:avLst>
              <a:gd name="adj1" fmla="val 594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8134182"/>
            <a:ext cx="4210638" cy="120031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8117836"/>
            <a:ext cx="4163006" cy="1162212"/>
          </a:xfrm>
          <a:prstGeom prst="rect">
            <a:avLst/>
          </a:prstGeom>
        </p:spPr>
      </p:pic>
      <p:grpSp>
        <p:nvGrpSpPr>
          <p:cNvPr id="57" name="Group 7"/>
          <p:cNvGrpSpPr/>
          <p:nvPr/>
        </p:nvGrpSpPr>
        <p:grpSpPr>
          <a:xfrm>
            <a:off x="8166807" y="6598975"/>
            <a:ext cx="5181600" cy="1254997"/>
            <a:chOff x="0" y="0"/>
            <a:chExt cx="1636390" cy="3057501"/>
          </a:xfrm>
        </p:grpSpPr>
        <p:sp>
          <p:nvSpPr>
            <p:cNvPr id="58" name="Freeform 8"/>
            <p:cNvSpPr/>
            <p:nvPr/>
          </p:nvSpPr>
          <p:spPr>
            <a:xfrm>
              <a:off x="0" y="0"/>
              <a:ext cx="1636390" cy="305750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59" name="TextBox 13"/>
          <p:cNvSpPr txBox="1"/>
          <p:nvPr/>
        </p:nvSpPr>
        <p:spPr>
          <a:xfrm>
            <a:off x="8491255" y="6739687"/>
            <a:ext cx="531435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찜하기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버튼 클릭 시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목록을 테이블에 저장할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이미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상품일 경우에는 담을 수 없습니다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017" y="6319961"/>
            <a:ext cx="3521311" cy="16791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9837" y="7999101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86875" y="8096190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62100"/>
            <a:ext cx="6738797" cy="6705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617" y="1753703"/>
            <a:ext cx="5105400" cy="6566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410346"/>
            <a:ext cx="10005275" cy="41910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6934200" y="3314700"/>
            <a:ext cx="762000" cy="2286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658600" y="1864722"/>
            <a:ext cx="381000" cy="418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상세페이지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9755859" y="6972300"/>
            <a:ext cx="5255541" cy="1143000"/>
            <a:chOff x="0" y="0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0017547" y="7083235"/>
            <a:ext cx="48501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메인 페이지나 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PRODUCT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페이지에서 제품 사진을 클릭하면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제품의 상세 페이지로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15" name="Group 7"/>
          <p:cNvGrpSpPr/>
          <p:nvPr/>
        </p:nvGrpSpPr>
        <p:grpSpPr>
          <a:xfrm>
            <a:off x="13099951" y="1409700"/>
            <a:ext cx="4188741" cy="1143000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6"/>
          <p:cNvSpPr txBox="1"/>
          <p:nvPr/>
        </p:nvSpPr>
        <p:spPr>
          <a:xfrm>
            <a:off x="13361639" y="1520635"/>
            <a:ext cx="485016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제품마다 다르게 설정한 제품 코드를 사용하여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상세페이지로 연결시켰습니다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410202" y="2122418"/>
            <a:ext cx="1523998" cy="18018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08" y="1278759"/>
            <a:ext cx="5358681" cy="3922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614732"/>
            <a:ext cx="5172075" cy="42316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3" y="1554172"/>
            <a:ext cx="5072063" cy="38258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95600" y="8845767"/>
            <a:ext cx="1905000" cy="793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25" idx="0"/>
          </p:cNvCxnSpPr>
          <p:nvPr/>
        </p:nvCxnSpPr>
        <p:spPr>
          <a:xfrm rot="5400000" flipH="1" flipV="1">
            <a:off x="4956180" y="1711321"/>
            <a:ext cx="974714" cy="44862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0"/>
          </p:cNvCxnSpPr>
          <p:nvPr/>
        </p:nvCxnSpPr>
        <p:spPr>
          <a:xfrm flipV="1">
            <a:off x="3848100" y="4662233"/>
            <a:ext cx="3924300" cy="418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15" name="Group 7"/>
          <p:cNvGrpSpPr/>
          <p:nvPr/>
        </p:nvGrpSpPr>
        <p:grpSpPr>
          <a:xfrm>
            <a:off x="13158734" y="1943100"/>
            <a:ext cx="5014337" cy="1828800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8" name="TextBox 17"/>
          <p:cNvSpPr txBox="1"/>
          <p:nvPr/>
        </p:nvSpPr>
        <p:spPr>
          <a:xfrm>
            <a:off x="13420422" y="2198266"/>
            <a:ext cx="485016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장바구니 아이콘이나 버튼을 클릭할 경우 옵션과 수량을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선택할 수 있는 창이 띄워집니다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선택을 완료하고 확인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버튼을 누르면 해당 상품이 장바구니에 담기게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1" name="Group 7"/>
          <p:cNvGrpSpPr/>
          <p:nvPr/>
        </p:nvGrpSpPr>
        <p:grpSpPr>
          <a:xfrm>
            <a:off x="10834918" y="9029700"/>
            <a:ext cx="5014337" cy="1150119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4" name="TextBox 23"/>
          <p:cNvSpPr txBox="1"/>
          <p:nvPr/>
        </p:nvSpPr>
        <p:spPr>
          <a:xfrm>
            <a:off x="11075639" y="9172014"/>
            <a:ext cx="48501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장바구니에 담긴 상품은 사용자의 아이디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선택한 옵션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개수와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함께 장바구니 테이블에 들어갑니다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81200" y="4441815"/>
            <a:ext cx="2438400" cy="70371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052" y="5520774"/>
            <a:ext cx="6576348" cy="3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0600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77" y="2458590"/>
            <a:ext cx="12912404" cy="61639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메인페이지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1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3873"/>
          <a:stretch/>
        </p:blipFill>
        <p:spPr>
          <a:xfrm>
            <a:off x="228599" y="378823"/>
            <a:ext cx="11480915" cy="50694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5133" b="29496"/>
          <a:stretch/>
        </p:blipFill>
        <p:spPr>
          <a:xfrm>
            <a:off x="2286000" y="5905500"/>
            <a:ext cx="14607499" cy="3733800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 rot="16200000" flipH="1">
            <a:off x="-323850" y="4476749"/>
            <a:ext cx="4838699" cy="1752599"/>
          </a:xfrm>
          <a:prstGeom prst="bentConnector3">
            <a:avLst>
              <a:gd name="adj1" fmla="val 999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89966" y="1714500"/>
            <a:ext cx="11192433" cy="118747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7"/>
          <p:cNvGrpSpPr/>
          <p:nvPr/>
        </p:nvGrpSpPr>
        <p:grpSpPr>
          <a:xfrm>
            <a:off x="9372600" y="4914900"/>
            <a:ext cx="5014337" cy="808502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6"/>
          <p:cNvSpPr txBox="1"/>
          <p:nvPr/>
        </p:nvSpPr>
        <p:spPr>
          <a:xfrm>
            <a:off x="9613321" y="5057213"/>
            <a:ext cx="48501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장바구니에 담긴 상품을 한번에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71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1805"/>
          <a:stretch/>
        </p:blipFill>
        <p:spPr>
          <a:xfrm>
            <a:off x="8453046" y="1866900"/>
            <a:ext cx="9782702" cy="289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33500"/>
            <a:ext cx="6534150" cy="476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6515100"/>
            <a:ext cx="16992600" cy="2396079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4" idx="1"/>
          </p:cNvCxnSpPr>
          <p:nvPr/>
        </p:nvCxnSpPr>
        <p:spPr>
          <a:xfrm flipH="1" flipV="1">
            <a:off x="7777298" y="3727813"/>
            <a:ext cx="1924050" cy="19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029200" y="5829300"/>
            <a:ext cx="0" cy="838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701349" y="3448400"/>
            <a:ext cx="1423852" cy="57787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7"/>
          <p:cNvGrpSpPr/>
          <p:nvPr/>
        </p:nvGrpSpPr>
        <p:grpSpPr>
          <a:xfrm>
            <a:off x="8747951" y="5067300"/>
            <a:ext cx="7558849" cy="1276700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8988672" y="5209613"/>
            <a:ext cx="753247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버튼 클릭 시 옵션과 수량을 변경 할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 있는 창이 뜨며 확인 버튼을 누르게 되면 변경 된 정보가 장바구니 테이블에 업데이트됩니다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26263" y="5318219"/>
            <a:ext cx="960137" cy="5110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8504"/>
          <a:stretch/>
        </p:blipFill>
        <p:spPr>
          <a:xfrm>
            <a:off x="533400" y="1028700"/>
            <a:ext cx="17145001" cy="7718579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>
            <a:off x="1371601" y="5212081"/>
            <a:ext cx="4191000" cy="2133600"/>
          </a:xfrm>
          <a:prstGeom prst="bentConnector3">
            <a:avLst>
              <a:gd name="adj1" fmla="val 1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>
            <a:off x="1219200" y="8533311"/>
            <a:ext cx="2819400" cy="572589"/>
          </a:xfrm>
          <a:prstGeom prst="bentConnector3">
            <a:avLst>
              <a:gd name="adj1" fmla="val 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3000" y="4838699"/>
            <a:ext cx="419101" cy="3733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3439" y="8090367"/>
            <a:ext cx="1432561" cy="44294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7"/>
          <p:cNvGrpSpPr/>
          <p:nvPr/>
        </p:nvGrpSpPr>
        <p:grpSpPr>
          <a:xfrm>
            <a:off x="4191000" y="8702744"/>
            <a:ext cx="7558849" cy="784156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8"/>
          <p:cNvSpPr txBox="1"/>
          <p:nvPr/>
        </p:nvSpPr>
        <p:spPr>
          <a:xfrm>
            <a:off x="4431721" y="8845057"/>
            <a:ext cx="7532478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버튼 클릭 시 선택된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상풍을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장바구니 테이블에서 삭제하고 현재 페이지에 업데이트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1" name="Group 7"/>
          <p:cNvGrpSpPr/>
          <p:nvPr/>
        </p:nvGrpSpPr>
        <p:grpSpPr>
          <a:xfrm>
            <a:off x="12649200" y="6743700"/>
            <a:ext cx="4952999" cy="784156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3" name="TextBox 22"/>
          <p:cNvSpPr txBox="1"/>
          <p:nvPr/>
        </p:nvSpPr>
        <p:spPr>
          <a:xfrm>
            <a:off x="12889922" y="6886013"/>
            <a:ext cx="471227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선택된 상품들의 원가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할인가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최종 결제 금액이 표시됩니다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97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0352"/>
            <a:ext cx="12689071" cy="63421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104291" y="3543300"/>
            <a:ext cx="3855377" cy="1125976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428739" y="3684012"/>
            <a:ext cx="3935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상세페이지에 들어간 최근 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4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개의 상품 목록을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7200" y="1714500"/>
            <a:ext cx="13030200" cy="7162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3487400" y="2857500"/>
            <a:ext cx="2475401" cy="668776"/>
          </a:xfrm>
          <a:prstGeom prst="bentConnector3">
            <a:avLst>
              <a:gd name="adj1" fmla="val 100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058401" y="2857500"/>
            <a:ext cx="3316470" cy="347910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>
            <a:off x="11716636" y="6378979"/>
            <a:ext cx="2606033" cy="946962"/>
          </a:xfrm>
          <a:prstGeom prst="bentConnector3">
            <a:avLst>
              <a:gd name="adj1" fmla="val 37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14322669" y="6628008"/>
            <a:ext cx="3203331" cy="1181419"/>
            <a:chOff x="0" y="0"/>
            <a:chExt cx="1636390" cy="1827954"/>
          </a:xfrm>
        </p:grpSpPr>
        <p:sp>
          <p:nvSpPr>
            <p:cNvPr id="3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3" name="TextBox 13"/>
          <p:cNvSpPr txBox="1"/>
          <p:nvPr/>
        </p:nvSpPr>
        <p:spPr>
          <a:xfrm>
            <a:off x="14647117" y="6768720"/>
            <a:ext cx="2802683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최근 본 상품을 통해서도 해당 상품의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상세페이지에 들어갈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마이페이지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7" y="1691311"/>
            <a:ext cx="13127282" cy="6763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104291" y="3244343"/>
            <a:ext cx="3855377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428739" y="3385055"/>
            <a:ext cx="39354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상품의 목록을 한번에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7200" y="1415543"/>
            <a:ext cx="13030200" cy="7162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3487400" y="2558543"/>
            <a:ext cx="2475401" cy="668776"/>
          </a:xfrm>
          <a:prstGeom prst="bentConnector3">
            <a:avLst>
              <a:gd name="adj1" fmla="val 100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2344400" y="4234943"/>
            <a:ext cx="914400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>
            <a:off x="13258800" y="4501643"/>
            <a:ext cx="845491" cy="7370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14097000" y="4856232"/>
            <a:ext cx="3855377" cy="1181419"/>
            <a:chOff x="0" y="0"/>
            <a:chExt cx="1636390" cy="1827954"/>
          </a:xfrm>
        </p:grpSpPr>
        <p:sp>
          <p:nvSpPr>
            <p:cNvPr id="3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3" name="TextBox 13"/>
          <p:cNvSpPr txBox="1"/>
          <p:nvPr/>
        </p:nvSpPr>
        <p:spPr>
          <a:xfrm>
            <a:off x="14421448" y="4996944"/>
            <a:ext cx="3935461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상품을 찜 목록 테이블에서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삭제할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5800" y="7587743"/>
            <a:ext cx="1143000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1092752" y="8279847"/>
            <a:ext cx="1219202" cy="901794"/>
          </a:xfrm>
          <a:prstGeom prst="bentConnector3">
            <a:avLst>
              <a:gd name="adj1" fmla="val 9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7"/>
          <p:cNvGrpSpPr/>
          <p:nvPr/>
        </p:nvGrpSpPr>
        <p:grpSpPr>
          <a:xfrm>
            <a:off x="2286000" y="8965189"/>
            <a:ext cx="5105400" cy="750311"/>
            <a:chOff x="0" y="0"/>
            <a:chExt cx="1636390" cy="1827954"/>
          </a:xfrm>
        </p:grpSpPr>
        <p:sp>
          <p:nvSpPr>
            <p:cNvPr id="41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42" name="TextBox 13"/>
          <p:cNvSpPr txBox="1"/>
          <p:nvPr/>
        </p:nvSpPr>
        <p:spPr>
          <a:xfrm>
            <a:off x="2610448" y="9105901"/>
            <a:ext cx="516195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선택한 상품을 한번에 찜 목록 테이블에서 삭제 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마이페이지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7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0600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77" y="2458590"/>
            <a:ext cx="12912404" cy="61639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69965" y="4450430"/>
            <a:ext cx="13716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7"/>
          <p:cNvGrpSpPr/>
          <p:nvPr/>
        </p:nvGrpSpPr>
        <p:grpSpPr>
          <a:xfrm>
            <a:off x="14625755" y="4498235"/>
            <a:ext cx="2724675" cy="1098812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14906903" y="4650096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고객센터 버튼을 클릭하면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공지사항  페이지를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13077699" y="4590856"/>
            <a:ext cx="1846621" cy="4953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4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57301"/>
            <a:ext cx="15909635" cy="70866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6737529" y="5208171"/>
            <a:ext cx="1004463" cy="6912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7759409" y="5585398"/>
            <a:ext cx="4470003" cy="628103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7892542" y="5685546"/>
            <a:ext cx="41493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제목을 선택하면 공지사항 내용을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56" y="8953500"/>
            <a:ext cx="3924848" cy="666843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8" idx="3"/>
          </p:cNvCxnSpPr>
          <p:nvPr/>
        </p:nvCxnSpPr>
        <p:spPr>
          <a:xfrm>
            <a:off x="10784404" y="9222977"/>
            <a:ext cx="1409152" cy="397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12193557" y="9193789"/>
            <a:ext cx="5103844" cy="750311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3"/>
          <p:cNvSpPr txBox="1"/>
          <p:nvPr/>
        </p:nvSpPr>
        <p:spPr>
          <a:xfrm>
            <a:off x="12517950" y="9320334"/>
            <a:ext cx="49060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상품의 목록을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페이지네이션을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통해 나눠서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859556" y="8953500"/>
            <a:ext cx="3924848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97607" y="4912401"/>
            <a:ext cx="2922505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0" y="1333500"/>
            <a:ext cx="16939630" cy="8229600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7639268" y="8624752"/>
            <a:ext cx="2969234" cy="685800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7908099" y="8724900"/>
            <a:ext cx="283610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게시글의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상세보기 페이지입니다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0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1333500"/>
            <a:ext cx="10364466" cy="4229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067300"/>
            <a:ext cx="9848480" cy="43696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3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상품문의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745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t="5755" r="1253" b="2356"/>
          <a:stretch/>
        </p:blipFill>
        <p:spPr>
          <a:xfrm>
            <a:off x="1188351" y="1366516"/>
            <a:ext cx="6023233" cy="89204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b="7860"/>
          <a:stretch/>
        </p:blipFill>
        <p:spPr>
          <a:xfrm>
            <a:off x="7755871" y="5410799"/>
            <a:ext cx="3989691" cy="366328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774"/>
          <a:stretch/>
        </p:blipFill>
        <p:spPr>
          <a:xfrm>
            <a:off x="12268201" y="4976462"/>
            <a:ext cx="5508050" cy="22659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042" y="304799"/>
            <a:ext cx="6009158" cy="3178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회원가입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40" name="직선 화살표 연결선 39"/>
          <p:cNvCxnSpPr>
            <a:endCxn id="37" idx="1"/>
          </p:cNvCxnSpPr>
          <p:nvPr/>
        </p:nvCxnSpPr>
        <p:spPr>
          <a:xfrm flipV="1">
            <a:off x="6172200" y="1894137"/>
            <a:ext cx="3134842" cy="1236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3" idx="1"/>
          </p:cNvCxnSpPr>
          <p:nvPr/>
        </p:nvCxnSpPr>
        <p:spPr>
          <a:xfrm>
            <a:off x="5943599" y="6726360"/>
            <a:ext cx="1812272" cy="516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487400" y="6362700"/>
            <a:ext cx="4114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87400" y="5676900"/>
            <a:ext cx="24421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7"/>
          <p:cNvGrpSpPr/>
          <p:nvPr/>
        </p:nvGrpSpPr>
        <p:grpSpPr>
          <a:xfrm>
            <a:off x="9525269" y="3619500"/>
            <a:ext cx="4903470" cy="963590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3"/>
          <p:cNvSpPr txBox="1"/>
          <p:nvPr/>
        </p:nvSpPr>
        <p:spPr>
          <a:xfrm>
            <a:off x="9829800" y="3665584"/>
            <a:ext cx="393546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유효성 검사 구현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유효성에 맞지 않게 입력 시 에러메시지를 띄웁니다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0" name="Group 7"/>
          <p:cNvGrpSpPr/>
          <p:nvPr/>
        </p:nvGrpSpPr>
        <p:grpSpPr>
          <a:xfrm>
            <a:off x="12398404" y="7505700"/>
            <a:ext cx="4903470" cy="1447800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3" name="TextBox 13"/>
          <p:cNvSpPr txBox="1"/>
          <p:nvPr/>
        </p:nvSpPr>
        <p:spPr>
          <a:xfrm>
            <a:off x="12702935" y="7562547"/>
            <a:ext cx="4746865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주소검색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기능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우편번호 검색 버튼 클릭 시 주소 검색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모달창이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열리고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검색한 주소가 회원가입폼에 바인딩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53452" y="2354138"/>
            <a:ext cx="4018748" cy="16463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24400" y="6438900"/>
            <a:ext cx="1219199" cy="5758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2408"/>
            <a:ext cx="17436776" cy="8484492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11984103" y="2526408"/>
            <a:ext cx="2724675" cy="109881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12194178" y="2662878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상품문의 카테고리를 클릭하면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상품문의 글을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91055" y="3075814"/>
            <a:ext cx="1143345" cy="38215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7927893" y="2662878"/>
            <a:ext cx="3867144" cy="379038"/>
          </a:xfrm>
          <a:prstGeom prst="bentConnector3">
            <a:avLst>
              <a:gd name="adj1" fmla="val 6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32400"/>
            <a:ext cx="15280232" cy="8678486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rot="10800000" flipV="1">
            <a:off x="14554201" y="9568412"/>
            <a:ext cx="990600" cy="1941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7"/>
          <p:cNvGrpSpPr/>
          <p:nvPr/>
        </p:nvGrpSpPr>
        <p:grpSpPr>
          <a:xfrm>
            <a:off x="9525000" y="9285728"/>
            <a:ext cx="4895848" cy="81077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9906000" y="9466721"/>
            <a:ext cx="442548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1400" dirty="0" smtClean="0">
                <a:solidFill>
                  <a:srgbClr val="5034C4"/>
                </a:solidFill>
                <a:ea typeface="Nanum Gothic"/>
              </a:rPr>
              <a:t>1:1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문의하기 버튼을 누르면 상품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문의폼으로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582084" y="9260846"/>
            <a:ext cx="1355499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0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29" y="3088665"/>
            <a:ext cx="13855376" cy="4599023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710776" y="7535291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776524" y="7846428"/>
            <a:ext cx="3015676" cy="1030871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1001555" y="7916097"/>
            <a:ext cx="323736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저장하면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글목록에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바인딩되고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</a:p>
          <a:p>
            <a:pPr>
              <a:lnSpc>
                <a:spcPts val="3079"/>
              </a:lnSpc>
            </a:pP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저장됩니다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rot="10800000" flipV="1">
            <a:off x="7673278" y="7360244"/>
            <a:ext cx="987745" cy="6255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3091192" y="7815949"/>
            <a:ext cx="4470003" cy="685800"/>
            <a:chOff x="0" y="0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3263514" y="7916097"/>
            <a:ext cx="4149309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이전 버튼을 누르면 상품 문의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글목록으로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8267315" y="5955142"/>
            <a:ext cx="3162685" cy="665748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8" name="TextBox 13"/>
          <p:cNvSpPr txBox="1"/>
          <p:nvPr/>
        </p:nvSpPr>
        <p:spPr>
          <a:xfrm>
            <a:off x="8502499" y="6032069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 문의 내용을 작성할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61023" y="7154745"/>
            <a:ext cx="1343294" cy="3784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018900"/>
            <a:ext cx="13207652" cy="273855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743200" y="5676900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0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17" y="2201001"/>
            <a:ext cx="13563599" cy="6549913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>
            <a:off x="13030200" y="8149988"/>
            <a:ext cx="990600" cy="1582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8001000" y="7722580"/>
            <a:ext cx="4895848" cy="976082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6" name="TextBox 13"/>
          <p:cNvSpPr txBox="1"/>
          <p:nvPr/>
        </p:nvSpPr>
        <p:spPr>
          <a:xfrm>
            <a:off x="8402562" y="7806540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아이디가 아닐 경우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 삭제를 할 수 없습니다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목록 카테고리만 보입니다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16446" y="8039882"/>
            <a:ext cx="613954" cy="45641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31" y="2073477"/>
            <a:ext cx="14058772" cy="662940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0800000">
            <a:off x="12295543" y="7964212"/>
            <a:ext cx="1076979" cy="4036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8639346" y="7431678"/>
            <a:ext cx="3585307" cy="1100874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9040769" y="7538174"/>
            <a:ext cx="4425480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아이디로 글 작성을 하면 보이는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삭제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목록 카테고리입니다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396471" y="8166061"/>
            <a:ext cx="1343294" cy="3784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7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20632"/>
            <a:ext cx="13835123" cy="48324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60940" y="3757207"/>
            <a:ext cx="4503498" cy="89314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7315200" y="3789075"/>
            <a:ext cx="4425480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 버튼을 누르면 상품문의 수정 페이지에 저장된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바인딩됩니다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057900"/>
            <a:ext cx="12708961" cy="4343400"/>
          </a:xfrm>
          <a:prstGeom prst="rect">
            <a:avLst/>
          </a:prstGeom>
        </p:spPr>
      </p:pic>
      <p:grpSp>
        <p:nvGrpSpPr>
          <p:cNvPr id="12" name="Group 7"/>
          <p:cNvGrpSpPr/>
          <p:nvPr/>
        </p:nvGrpSpPr>
        <p:grpSpPr>
          <a:xfrm>
            <a:off x="10363200" y="8554963"/>
            <a:ext cx="3675016" cy="676687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0720252" y="8676322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원하는 내용을 넣어서 수정할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2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14400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21" y="2225877"/>
            <a:ext cx="15741721" cy="66294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612386" y="8511423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678133" y="9002141"/>
            <a:ext cx="4485667" cy="637159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0820400" y="9087642"/>
            <a:ext cx="456543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저장하면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테이블에 수정된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내용이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업데이트됩니다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85381" y="7974771"/>
            <a:ext cx="873019" cy="5366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9518"/>
            <a:ext cx="15613654" cy="80021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52600" y="77343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643948" y="8613133"/>
            <a:ext cx="2262052" cy="72136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8001000" y="8734492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수정된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653348" y="8300438"/>
            <a:ext cx="990600" cy="55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5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04900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39145"/>
            <a:ext cx="13207652" cy="273855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69326" y="6569633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>
            <a:off x="7015021" y="7016539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8080769" y="7327676"/>
            <a:ext cx="2739632" cy="1212669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8305800" y="7490900"/>
            <a:ext cx="4114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수정된 내용이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저장되었습니다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91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4" y="2223522"/>
            <a:ext cx="6117377" cy="274374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9" y="568740"/>
            <a:ext cx="5278978" cy="195162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063" y="900435"/>
            <a:ext cx="5402337" cy="202020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098" y="2815862"/>
            <a:ext cx="4819650" cy="104775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cxnSp>
        <p:nvCxnSpPr>
          <p:cNvPr id="66" name="직선 화살표 연결선 65"/>
          <p:cNvCxnSpPr/>
          <p:nvPr/>
        </p:nvCxnSpPr>
        <p:spPr>
          <a:xfrm flipV="1">
            <a:off x="6607380" y="2781027"/>
            <a:ext cx="1270145" cy="129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144910" y="2560679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4200" y="354568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561999" y="660889"/>
            <a:ext cx="6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Group 7"/>
          <p:cNvGrpSpPr/>
          <p:nvPr/>
        </p:nvGrpSpPr>
        <p:grpSpPr>
          <a:xfrm>
            <a:off x="9950324" y="4229100"/>
            <a:ext cx="7042275" cy="1376996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3"/>
          <p:cNvSpPr txBox="1"/>
          <p:nvPr/>
        </p:nvSpPr>
        <p:spPr>
          <a:xfrm>
            <a:off x="10254856" y="4275184"/>
            <a:ext cx="689014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회원가입 버튼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아이디 중복 시 중복된 아이디를 알리는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알림창이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유효성 검사를 통과하지 못하거나 필수 입력 사항이 있을 경우 해당 칸으로 포커스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4" name="Group 7"/>
          <p:cNvGrpSpPr/>
          <p:nvPr/>
        </p:nvGrpSpPr>
        <p:grpSpPr>
          <a:xfrm>
            <a:off x="6065487" y="7978984"/>
            <a:ext cx="5562600" cy="760381"/>
            <a:chOff x="0" y="0"/>
            <a:chExt cx="1636390" cy="1827954"/>
          </a:xfrm>
        </p:grpSpPr>
        <p:sp>
          <p:nvSpPr>
            <p:cNvPr id="2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6" name="TextBox 13"/>
          <p:cNvSpPr txBox="1"/>
          <p:nvPr/>
        </p:nvSpPr>
        <p:spPr>
          <a:xfrm>
            <a:off x="6327175" y="8089919"/>
            <a:ext cx="689014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회원가입 성공 시 회원 정보를 테이블에 저장할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회원가입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86200" y="3740649"/>
            <a:ext cx="2721180" cy="80087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67" y="6292460"/>
            <a:ext cx="15011400" cy="12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0608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23" y="1978213"/>
            <a:ext cx="14086187" cy="69723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71828" y="7263362"/>
            <a:ext cx="3742490" cy="1219200"/>
            <a:chOff x="0" y="176712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9" name="TextBox 8"/>
          <p:cNvSpPr txBox="1"/>
          <p:nvPr/>
        </p:nvSpPr>
        <p:spPr>
          <a:xfrm>
            <a:off x="9713639" y="7449291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글 내용을 삭제하면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리스트와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저장된 글이 삭제됩니다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3193467" y="7872962"/>
            <a:ext cx="914400" cy="531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68400" y="8478824"/>
            <a:ext cx="609600" cy="34972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7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17" y="1364232"/>
            <a:ext cx="14706600" cy="83526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967031" y="81153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69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0608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17" y="1411736"/>
            <a:ext cx="15849600" cy="81052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972800" y="8665029"/>
            <a:ext cx="3742490" cy="669471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11390811" y="8801100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삭제되었습니다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6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질문</a:t>
            </a:r>
            <a:r>
              <a:rPr lang="en-US" altLang="ko-KR" sz="10505" dirty="0" smtClean="0">
                <a:solidFill>
                  <a:srgbClr val="C3EBEF"/>
                </a:solidFill>
                <a:ea typeface="Nanum Gothic Bold"/>
              </a:rPr>
              <a:t>.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141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23900"/>
            <a:ext cx="7920000" cy="90670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0" y="1638300"/>
            <a:ext cx="3159070" cy="4675880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>
            <a:off x="2410633" y="3086100"/>
            <a:ext cx="5590367" cy="2315236"/>
          </a:xfrm>
          <a:prstGeom prst="bentConnector3">
            <a:avLst>
              <a:gd name="adj1" fmla="val -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25666" y="2552700"/>
            <a:ext cx="969934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08836"/>
            <a:ext cx="6032925" cy="73092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552700"/>
            <a:ext cx="7560000" cy="2830918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27" idx="3"/>
          </p:cNvCxnSpPr>
          <p:nvPr/>
        </p:nvCxnSpPr>
        <p:spPr>
          <a:xfrm flipV="1">
            <a:off x="3581400" y="3695700"/>
            <a:ext cx="5715000" cy="22098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326771" y="2436934"/>
            <a:ext cx="1635629" cy="5524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04467" y="5676900"/>
            <a:ext cx="1476933" cy="457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058399" y="4533900"/>
            <a:ext cx="1066801" cy="451410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14" name="Group 7"/>
          <p:cNvGrpSpPr/>
          <p:nvPr/>
        </p:nvGrpSpPr>
        <p:grpSpPr>
          <a:xfrm>
            <a:off x="9296400" y="6180909"/>
            <a:ext cx="7042275" cy="1096191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6" name="TextBox 13"/>
          <p:cNvSpPr txBox="1"/>
          <p:nvPr/>
        </p:nvSpPr>
        <p:spPr>
          <a:xfrm>
            <a:off x="9600932" y="6475254"/>
            <a:ext cx="6890144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존재하지 않는 아이디일 경우 아이디를 확인하세요라는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경고창이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00300"/>
            <a:ext cx="6172200" cy="74095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200" y="1752600"/>
            <a:ext cx="7560000" cy="2895600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flipV="1">
            <a:off x="4760100" y="3214687"/>
            <a:ext cx="4038600" cy="14097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0820399" y="3367087"/>
            <a:ext cx="1143001" cy="48101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7"/>
          <p:cNvGrpSpPr/>
          <p:nvPr/>
        </p:nvGrpSpPr>
        <p:grpSpPr>
          <a:xfrm>
            <a:off x="9296400" y="6180909"/>
            <a:ext cx="7042275" cy="1096191"/>
            <a:chOff x="0" y="0"/>
            <a:chExt cx="1636390" cy="182795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00932" y="6475254"/>
            <a:ext cx="6890144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아이디의 비밀번호가 아닐 경우 비밀번호를 확인하세요라는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경고창이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26771" y="2436934"/>
            <a:ext cx="1635629" cy="5524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104467" y="5676900"/>
            <a:ext cx="1324533" cy="457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6166"/>
            <a:ext cx="2486372" cy="3734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62" y="1351253"/>
            <a:ext cx="6344389" cy="7696200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 flipV="1">
            <a:off x="2590800" y="2056166"/>
            <a:ext cx="17526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151676"/>
            <a:ext cx="7772400" cy="336276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10098732">
            <a:off x="9167053" y="5295283"/>
            <a:ext cx="1009476" cy="609600"/>
          </a:xfrm>
          <a:prstGeom prst="rightArrow">
            <a:avLst>
              <a:gd name="adj1" fmla="val 37500"/>
              <a:gd name="adj2" fmla="val 75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회원정보 수정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4239" y="2741966"/>
            <a:ext cx="834162" cy="49653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7"/>
          <p:cNvGrpSpPr/>
          <p:nvPr/>
        </p:nvGrpSpPr>
        <p:grpSpPr>
          <a:xfrm>
            <a:off x="11887200" y="6289828"/>
            <a:ext cx="4800599" cy="1096191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0" name="TextBox 13"/>
          <p:cNvSpPr txBox="1"/>
          <p:nvPr/>
        </p:nvSpPr>
        <p:spPr>
          <a:xfrm>
            <a:off x="12191730" y="6584173"/>
            <a:ext cx="44960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회원정보수정 클릭 시 기존의 회원 정보를 불러옵니다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93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7024"/>
            <a:ext cx="6906589" cy="7106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666262"/>
            <a:ext cx="8566030" cy="282959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114800" y="4229100"/>
            <a:ext cx="898417" cy="54301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114800" y="5057122"/>
            <a:ext cx="1604491" cy="53222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14800" y="5908901"/>
            <a:ext cx="1143000" cy="5300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회원정보 수정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grpSp>
        <p:nvGrpSpPr>
          <p:cNvPr id="13" name="Group 7"/>
          <p:cNvGrpSpPr/>
          <p:nvPr/>
        </p:nvGrpSpPr>
        <p:grpSpPr>
          <a:xfrm>
            <a:off x="9982200" y="5647509"/>
            <a:ext cx="5410200" cy="1096191"/>
            <a:chOff x="0" y="0"/>
            <a:chExt cx="1636390" cy="1827954"/>
          </a:xfrm>
        </p:grpSpPr>
        <p:sp>
          <p:nvSpPr>
            <p:cNvPr id="14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5" name="TextBox 13"/>
          <p:cNvSpPr txBox="1"/>
          <p:nvPr/>
        </p:nvSpPr>
        <p:spPr>
          <a:xfrm>
            <a:off x="10286731" y="5829145"/>
            <a:ext cx="5895280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이름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이메일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휴대폰번호를 변경한 뒤 수정하기 버튼을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클릭시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수정된 정보가 회원정보 테이블에 업데이트됩니다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2" y="8343900"/>
            <a:ext cx="5563376" cy="1114581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3" idx="1"/>
          </p:cNvCxnSpPr>
          <p:nvPr/>
        </p:nvCxnSpPr>
        <p:spPr>
          <a:xfrm flipV="1">
            <a:off x="5975733" y="3081059"/>
            <a:ext cx="2634867" cy="2238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7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623</Words>
  <Application>Microsoft Office PowerPoint</Application>
  <PresentationFormat>사용자 지정</PresentationFormat>
  <Paragraphs>132</Paragraphs>
  <Slides>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Calibri</vt:lpstr>
      <vt:lpstr>Nanum Gothic</vt:lpstr>
      <vt:lpstr>맑은 고딕</vt:lpstr>
      <vt:lpstr>Nanum Gothic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청록색 아이소메트릭 요소 및 모형 비즈니스와 직장에서의 기술 기술 프레젠테이션</dc:title>
  <cp:lastModifiedBy>user</cp:lastModifiedBy>
  <cp:revision>25</cp:revision>
  <dcterms:created xsi:type="dcterms:W3CDTF">2006-08-16T00:00:00Z</dcterms:created>
  <dcterms:modified xsi:type="dcterms:W3CDTF">2023-07-14T08:40:47Z</dcterms:modified>
  <dc:identifier>DAFogh3OC88</dc:identifier>
</cp:coreProperties>
</file>